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6"/>
  </p:notesMasterIdLst>
  <p:sldIdLst>
    <p:sldId id="334" r:id="rId4"/>
    <p:sldId id="300" r:id="rId5"/>
    <p:sldId id="328" r:id="rId6"/>
    <p:sldId id="338" r:id="rId7"/>
    <p:sldId id="339" r:id="rId8"/>
    <p:sldId id="341" r:id="rId9"/>
    <p:sldId id="326" r:id="rId10"/>
    <p:sldId id="331" r:id="rId11"/>
    <p:sldId id="342" r:id="rId12"/>
    <p:sldId id="343" r:id="rId13"/>
    <p:sldId id="344" r:id="rId14"/>
    <p:sldId id="340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5C3"/>
    <a:srgbClr val="FFFFFF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90" y="66"/>
      </p:cViewPr>
      <p:guideLst>
        <p:guide orient="horz" pos="22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7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6" Type="http://schemas.openxmlformats.org/officeDocument/2006/relationships/slideLayout" Target="../slideLayouts/slideLayout12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tags" Target="../tags/tag46.xml"/><Relationship Id="rId22" Type="http://schemas.openxmlformats.org/officeDocument/2006/relationships/tags" Target="../tags/tag45.xml"/><Relationship Id="rId21" Type="http://schemas.openxmlformats.org/officeDocument/2006/relationships/tags" Target="../tags/tag44.xml"/><Relationship Id="rId20" Type="http://schemas.openxmlformats.org/officeDocument/2006/relationships/tags" Target="../tags/tag43.xml"/><Relationship Id="rId2" Type="http://schemas.openxmlformats.org/officeDocument/2006/relationships/tags" Target="../tags/tag25.xml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72.xml"/><Relationship Id="rId24" Type="http://schemas.openxmlformats.org/officeDocument/2006/relationships/tags" Target="../tags/tag71.xml"/><Relationship Id="rId23" Type="http://schemas.openxmlformats.org/officeDocument/2006/relationships/tags" Target="../tags/tag70.xml"/><Relationship Id="rId22" Type="http://schemas.openxmlformats.org/officeDocument/2006/relationships/tags" Target="../tags/tag69.xml"/><Relationship Id="rId21" Type="http://schemas.openxmlformats.org/officeDocument/2006/relationships/tags" Target="../tags/tag68.xml"/><Relationship Id="rId20" Type="http://schemas.openxmlformats.org/officeDocument/2006/relationships/tags" Target="../tags/tag67.xml"/><Relationship Id="rId2" Type="http://schemas.openxmlformats.org/officeDocument/2006/relationships/tags" Target="../tags/tag49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3181350" y="2395220"/>
            <a:ext cx="8399780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案例名称（楷体</a:t>
            </a:r>
            <a:r>
              <a:rPr lang="en-US" alt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36-44</a:t>
            </a:r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</a:t>
            </a:r>
            <a:r>
              <a:rPr lang="en-US" alt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</a:t>
            </a:r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加粗居中）</a:t>
            </a:r>
            <a:endParaRPr lang="zh-CN" altLang="en-US" sz="4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4680585" y="4818380"/>
            <a:ext cx="6762750" cy="829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北京市海淀区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A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中学(单位：楷体24号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加粗居中)</a:t>
            </a:r>
            <a:endParaRPr lang="zh-CN" altLang="en-US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  <a:p>
            <a:endParaRPr lang="en-US" altLang="zh-CN" sz="2400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4956810" y="4224020"/>
            <a:ext cx="72345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     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张三 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(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姓名：楷体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24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加粗居中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)</a:t>
            </a:r>
            <a:endParaRPr lang="en-US" altLang="zh-CN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922020"/>
            <a:ext cx="9378315" cy="405130"/>
            <a:chOff x="-15" y="1452"/>
            <a:chExt cx="14769" cy="638"/>
          </a:xfrm>
        </p:grpSpPr>
        <p:sp>
          <p:nvSpPr>
            <p:cNvPr id="2" name="TextBox 20"/>
            <p:cNvSpPr txBox="1"/>
            <p:nvPr/>
          </p:nvSpPr>
          <p:spPr>
            <a:xfrm>
              <a:off x="546" y="1452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护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AI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案例场景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:</a:t>
              </a:r>
              <a:r>
                <a:rPr 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规范主题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-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行为示例（楷体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20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号）</a:t>
              </a:r>
              <a:endParaRPr lang="zh-CN" altLang="en-US" sz="2000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-15" y="2090"/>
              <a:ext cx="9698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五边形 8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271125" y="278765"/>
            <a:ext cx="170307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方法总结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271125" y="278765"/>
            <a:ext cx="170307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方法总结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3"/>
          </p:nvPr>
        </p:nvSpPr>
        <p:spPr>
          <a:xfrm>
            <a:off x="4960773" y="2474136"/>
            <a:ext cx="5633085" cy="1651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7200" b="1" spc="100" dirty="0">
                <a:solidFill>
                  <a:schemeClr val="bg1"/>
                </a:solidFill>
                <a:latin typeface="楷体" charset="0"/>
                <a:ea typeface="楷体" charset="0"/>
              </a:rPr>
              <a:t>谢谢！</a:t>
            </a:r>
            <a:endParaRPr lang="zh-CN" altLang="en-US" sz="7200" b="1" spc="100" dirty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2997835" y="1392555"/>
            <a:ext cx="8003540" cy="53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1. 点击此处添加（楷体</a:t>
            </a:r>
            <a:r>
              <a:rPr lang="en-US" altLang="zh-CN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20-32</a:t>
            </a:r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号）</a:t>
            </a:r>
            <a:endParaRPr lang="zh-CN" altLang="en-US" sz="2400" spc="100" dirty="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2585"/>
              <a:ext cx="1663" cy="5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sym typeface="+mn-ea"/>
                </a:rPr>
                <a:t>规范指引理解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388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案例介绍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案例介绍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案例介绍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2552"/>
              <a:ext cx="1663" cy="5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规范应用分析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9956800" y="278765"/>
            <a:ext cx="22320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规范应用分析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9956800" y="278765"/>
            <a:ext cx="22320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规范应用分析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257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方法总结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3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</Words>
  <Application>WPS 演示</Application>
  <PresentationFormat>宽屏</PresentationFormat>
  <Paragraphs>114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Nimbus Roman No9 L</vt:lpstr>
      <vt:lpstr>微软雅黑</vt:lpstr>
      <vt:lpstr>楷体</vt:lpstr>
      <vt:lpstr>方正楷体_GBK</vt:lpstr>
      <vt:lpstr>黑体</vt:lpstr>
      <vt:lpstr>方正黑体_GBK</vt:lpstr>
      <vt:lpstr>宋体</vt:lpstr>
      <vt:lpstr>Arial Unicode MS</vt:lpstr>
      <vt:lpstr>等线 Light</vt:lpstr>
      <vt:lpstr>国标仿宋</vt:lpstr>
      <vt:lpstr>等线</vt:lpstr>
      <vt:lpstr>Calibri</vt:lpstr>
      <vt:lpstr>方正书宋_GBK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LRC</cp:lastModifiedBy>
  <cp:revision>138</cp:revision>
  <dcterms:created xsi:type="dcterms:W3CDTF">2026-03-16T02:39:29Z</dcterms:created>
  <dcterms:modified xsi:type="dcterms:W3CDTF">2026-03-16T02:39:29Z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2052-12.8.2.1119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7DB71A4BE16E692D616DB769B0760B04_43</vt:lpwstr>
  </property>
</Properties>
</file>